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15"/>
    <p:restoredTop sz="94637"/>
  </p:normalViewPr>
  <p:slideViewPr>
    <p:cSldViewPr snapToGrid="0" snapToObjects="1">
      <p:cViewPr varScale="1">
        <p:scale>
          <a:sx n="141" d="100"/>
          <a:sy n="141" d="100"/>
        </p:scale>
        <p:origin x="20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2074E90-AB5E-524C-8946-9014AF33D8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C37AD7B0-3A3A-9243-95A5-F1064011EF4C}"/>
              </a:ext>
            </a:extLst>
          </p:cNvPr>
          <p:cNvSpPr txBox="1"/>
          <p:nvPr userDrawn="1"/>
        </p:nvSpPr>
        <p:spPr>
          <a:xfrm>
            <a:off x="623250" y="341637"/>
            <a:ext cx="6579237" cy="492443"/>
          </a:xfrm>
          <a:prstGeom prst="rect">
            <a:avLst/>
          </a:prstGeom>
          <a:noFill/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s-MX" sz="2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2. Lenguaje de programaci</a:t>
            </a:r>
            <a:r>
              <a:rPr lang="es-ES" sz="26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ón</a:t>
            </a:r>
            <a:r>
              <a:rPr lang="es-ES" sz="26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 orientado</a:t>
            </a:r>
            <a:r>
              <a:rPr lang="es-ES" sz="2600" b="1" baseline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</a:rPr>
              <a:t> a Web</a:t>
            </a:r>
            <a:endParaRPr lang="es-MX" sz="26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44F91F0-7A61-9748-9B49-97E9E7482E16}"/>
              </a:ext>
            </a:extLst>
          </p:cNvPr>
          <p:cNvSpPr txBox="1"/>
          <p:nvPr userDrawn="1"/>
        </p:nvSpPr>
        <p:spPr>
          <a:xfrm>
            <a:off x="8001000" y="6356351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600" b="1" i="1" dirty="0">
                <a:solidFill>
                  <a:srgbClr val="FF7E13"/>
                </a:solidFill>
              </a:rPr>
              <a:t>@JJCM</a:t>
            </a:r>
          </a:p>
        </p:txBody>
      </p:sp>
    </p:spTree>
    <p:extLst>
      <p:ext uri="{BB962C8B-B14F-4D97-AF65-F5344CB8AC3E}">
        <p14:creationId xmlns:p14="http://schemas.microsoft.com/office/powerpoint/2010/main" val="125741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74919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28194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7801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73491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42370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37025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82852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8383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03668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67644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FF13F-9175-AD40-865F-ACEF60B51CF6}" type="datetimeFigureOut">
              <a:rPr lang="es-ES_tradnl" smtClean="0"/>
              <a:t>6/2/19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1D96F-49DD-724E-B518-2D9768E0BCD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12504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152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¿Qué es 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Javascript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827367" y="1828798"/>
            <a:ext cx="38784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 algn="just">
              <a:buFont typeface="Arial" charset="0"/>
              <a:buChar char="•"/>
            </a:pPr>
            <a:r>
              <a:rPr lang="es-ES" dirty="0"/>
              <a:t>Es un lenguaje de programación que te permite realizar actividades dinámicas en una página web. Ejemplos:</a:t>
            </a:r>
          </a:p>
          <a:p>
            <a:pPr marL="180975" indent="-180975" algn="just">
              <a:buFont typeface="Arial" charset="0"/>
              <a:buChar char="•"/>
            </a:pPr>
            <a:endParaRPr lang="es-ES" dirty="0"/>
          </a:p>
          <a:p>
            <a:pPr marL="638175" lvl="1" indent="-180975" algn="just">
              <a:buFont typeface="Arial" charset="0"/>
              <a:buChar char="•"/>
            </a:pPr>
            <a:r>
              <a:rPr lang="es-ES" dirty="0"/>
              <a:t>Mostrar actualizaciones de contenido en el momento</a:t>
            </a:r>
          </a:p>
          <a:p>
            <a:pPr marL="638175" lvl="1" indent="-180975" algn="just">
              <a:buFont typeface="Arial" charset="0"/>
              <a:buChar char="•"/>
            </a:pPr>
            <a:r>
              <a:rPr lang="es-ES" dirty="0"/>
              <a:t>Interactuar con mapas</a:t>
            </a:r>
          </a:p>
          <a:p>
            <a:pPr marL="638175" lvl="1" indent="-180975" algn="just">
              <a:buFont typeface="Arial" charset="0"/>
              <a:buChar char="•"/>
            </a:pPr>
            <a:r>
              <a:rPr lang="es-ES" dirty="0"/>
              <a:t>Animar imágenes 2D/3D</a:t>
            </a:r>
            <a:endParaRPr lang="es-ES_tradnl" dirty="0"/>
          </a:p>
        </p:txBody>
      </p:sp>
      <p:pic>
        <p:nvPicPr>
          <p:cNvPr id="6" name="Picture 2" descr="magen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3804" y="1973766"/>
            <a:ext cx="3741219" cy="3741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079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152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¿Qué es 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Javascript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?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827367" y="1828798"/>
            <a:ext cx="38784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80975" indent="-180975" algn="just">
              <a:buFont typeface="Arial" charset="0"/>
              <a:buChar char="•"/>
            </a:pPr>
            <a:r>
              <a:rPr lang="es-ES" dirty="0"/>
              <a:t>Es la tercera capa de los estándares en las tecnologías para web, dos de las cuales son HTML y CSS</a:t>
            </a:r>
            <a:endParaRPr lang="es-ES_tradnl" dirty="0"/>
          </a:p>
        </p:txBody>
      </p:sp>
      <p:pic>
        <p:nvPicPr>
          <p:cNvPr id="2050" name="Picture 2" descr="https://mdn.mozillademos.org/files/13502/cak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1190" y="2085704"/>
            <a:ext cx="4210050" cy="4086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3135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508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JavaScript en </a:t>
            </a:r>
            <a:r>
              <a:rPr lang="es-ES_tradnl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acci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ón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</a:t>
            </a:r>
            <a:r>
              <a:rPr lang="mr-IN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…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248937" y="2509022"/>
            <a:ext cx="6646127" cy="33119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ES_tradnl" dirty="0">
                <a:solidFill>
                  <a:schemeClr val="tx1"/>
                </a:solidFill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&lt;p&gt; Player &lt;/p&gt;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248937" y="2054103"/>
            <a:ext cx="14042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600" dirty="0"/>
              <a:t>Ejemplo1.html</a:t>
            </a:r>
          </a:p>
        </p:txBody>
      </p:sp>
    </p:spTree>
    <p:extLst>
      <p:ext uri="{BB962C8B-B14F-4D97-AF65-F5344CB8AC3E}">
        <p14:creationId xmlns:p14="http://schemas.microsoft.com/office/powerpoint/2010/main" val="2114031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508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JavaScript en </a:t>
            </a:r>
            <a:r>
              <a:rPr lang="es-ES_tradnl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acci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ón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</a:t>
            </a:r>
            <a:r>
              <a:rPr lang="mr-IN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…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248937" y="2509022"/>
            <a:ext cx="6646127" cy="37468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dirty="0">
                <a:solidFill>
                  <a:schemeClr val="tx1"/>
                </a:solidFill>
              </a:rPr>
              <a:t>p </a:t>
            </a:r>
          </a:p>
          <a:p>
            <a:r>
              <a:rPr lang="es-ES_tradnl" dirty="0">
                <a:solidFill>
                  <a:schemeClr val="tx1"/>
                </a:solidFill>
              </a:rPr>
              <a:t>{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font-family</a:t>
            </a:r>
            <a:r>
              <a:rPr lang="es-ES_tradnl" dirty="0">
                <a:solidFill>
                  <a:schemeClr val="tx1"/>
                </a:solidFill>
              </a:rPr>
              <a:t>: '</a:t>
            </a:r>
            <a:r>
              <a:rPr lang="es-ES_tradnl" dirty="0" err="1">
                <a:solidFill>
                  <a:schemeClr val="tx1"/>
                </a:solidFill>
              </a:rPr>
              <a:t>helvetica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neue</a:t>
            </a:r>
            <a:r>
              <a:rPr lang="es-ES_tradnl" dirty="0">
                <a:solidFill>
                  <a:schemeClr val="tx1"/>
                </a:solidFill>
              </a:rPr>
              <a:t>', </a:t>
            </a:r>
            <a:r>
              <a:rPr lang="es-ES_tradnl" dirty="0" err="1">
                <a:solidFill>
                  <a:schemeClr val="tx1"/>
                </a:solidFill>
              </a:rPr>
              <a:t>helvetica</a:t>
            </a:r>
            <a:r>
              <a:rPr lang="es-ES_tradnl" dirty="0">
                <a:solidFill>
                  <a:schemeClr val="tx1"/>
                </a:solidFill>
              </a:rPr>
              <a:t>, </a:t>
            </a:r>
            <a:r>
              <a:rPr lang="es-ES_tradnl" dirty="0" err="1">
                <a:solidFill>
                  <a:schemeClr val="tx1"/>
                </a:solidFill>
              </a:rPr>
              <a:t>sans-serif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letter-spacing</a:t>
            </a:r>
            <a:r>
              <a:rPr lang="es-ES_tradnl" dirty="0">
                <a:solidFill>
                  <a:schemeClr val="tx1"/>
                </a:solidFill>
              </a:rPr>
              <a:t>: 1px;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text-transform</a:t>
            </a:r>
            <a:r>
              <a:rPr lang="es-ES_tradnl" dirty="0">
                <a:solidFill>
                  <a:schemeClr val="tx1"/>
                </a:solidFill>
              </a:rPr>
              <a:t>: </a:t>
            </a:r>
            <a:r>
              <a:rPr lang="es-ES_tradnl" dirty="0" err="1">
                <a:solidFill>
                  <a:schemeClr val="tx1"/>
                </a:solidFill>
              </a:rPr>
              <a:t>uppercase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text-align</a:t>
            </a:r>
            <a:r>
              <a:rPr lang="es-ES_tradnl" dirty="0">
                <a:solidFill>
                  <a:schemeClr val="tx1"/>
                </a:solidFill>
              </a:rPr>
              <a:t>: center;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border</a:t>
            </a:r>
            <a:r>
              <a:rPr lang="es-ES_tradnl" dirty="0">
                <a:solidFill>
                  <a:schemeClr val="tx1"/>
                </a:solidFill>
              </a:rPr>
              <a:t>: 2px </a:t>
            </a:r>
            <a:r>
              <a:rPr lang="es-ES_tradnl" dirty="0" err="1">
                <a:solidFill>
                  <a:schemeClr val="tx1"/>
                </a:solidFill>
              </a:rPr>
              <a:t>solid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(0,0,200,0.6);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background</a:t>
            </a:r>
            <a:r>
              <a:rPr lang="es-ES_tradnl" dirty="0">
                <a:solidFill>
                  <a:schemeClr val="tx1"/>
                </a:solidFill>
              </a:rPr>
              <a:t>: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(0,0,200,0.3);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color: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(0,0,200,0.6);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box-</a:t>
            </a:r>
            <a:r>
              <a:rPr lang="es-ES_tradnl" dirty="0" err="1">
                <a:solidFill>
                  <a:schemeClr val="tx1"/>
                </a:solidFill>
              </a:rPr>
              <a:t>shadow</a:t>
            </a:r>
            <a:r>
              <a:rPr lang="es-ES_tradnl" dirty="0">
                <a:solidFill>
                  <a:schemeClr val="tx1"/>
                </a:solidFill>
              </a:rPr>
              <a:t>: 1px 1px 2px </a:t>
            </a:r>
            <a:r>
              <a:rPr lang="es-ES_tradnl" dirty="0" err="1">
                <a:solidFill>
                  <a:schemeClr val="tx1"/>
                </a:solidFill>
              </a:rPr>
              <a:t>rgba</a:t>
            </a:r>
            <a:r>
              <a:rPr lang="es-ES_tradnl" dirty="0">
                <a:solidFill>
                  <a:schemeClr val="tx1"/>
                </a:solidFill>
              </a:rPr>
              <a:t>(0,0,200,0.4);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border-radius</a:t>
            </a:r>
            <a:r>
              <a:rPr lang="es-ES_tradnl" dirty="0">
                <a:solidFill>
                  <a:schemeClr val="tx1"/>
                </a:solidFill>
              </a:rPr>
              <a:t>: 10px; </a:t>
            </a:r>
            <a:r>
              <a:rPr lang="es-ES_tradnl" dirty="0" err="1">
                <a:solidFill>
                  <a:schemeClr val="tx1"/>
                </a:solidFill>
              </a:rPr>
              <a:t>padding</a:t>
            </a:r>
            <a:r>
              <a:rPr lang="es-ES_tradnl" dirty="0">
                <a:solidFill>
                  <a:schemeClr val="tx1"/>
                </a:solidFill>
              </a:rPr>
              <a:t>: 3px 10px; </a:t>
            </a:r>
          </a:p>
          <a:p>
            <a:r>
              <a:rPr lang="es-ES_tradnl" dirty="0">
                <a:solidFill>
                  <a:schemeClr val="tx1"/>
                </a:solidFill>
              </a:rPr>
              <a:t>  </a:t>
            </a:r>
            <a:r>
              <a:rPr lang="es-ES_tradnl" dirty="0" err="1">
                <a:solidFill>
                  <a:schemeClr val="tx1"/>
                </a:solidFill>
              </a:rPr>
              <a:t>display</a:t>
            </a:r>
            <a:r>
              <a:rPr lang="es-ES_tradnl" dirty="0">
                <a:solidFill>
                  <a:schemeClr val="tx1"/>
                </a:solidFill>
              </a:rPr>
              <a:t>: </a:t>
            </a:r>
            <a:r>
              <a:rPr lang="es-ES_tradnl" dirty="0" err="1">
                <a:solidFill>
                  <a:schemeClr val="tx1"/>
                </a:solidFill>
              </a:rPr>
              <a:t>inline</a:t>
            </a:r>
            <a:r>
              <a:rPr lang="es-ES_tradnl" dirty="0">
                <a:solidFill>
                  <a:schemeClr val="tx1"/>
                </a:solidFill>
              </a:rPr>
              <a:t>-block; </a:t>
            </a:r>
            <a:r>
              <a:rPr lang="es-ES_tradnl" dirty="0" err="1">
                <a:solidFill>
                  <a:schemeClr val="tx1"/>
                </a:solidFill>
              </a:rPr>
              <a:t>cursor:pointer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248937" y="2154462"/>
            <a:ext cx="42430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600" dirty="0"/>
              <a:t>Agregamos CSS para hacer que se vea agradable:</a:t>
            </a:r>
          </a:p>
        </p:txBody>
      </p:sp>
    </p:spTree>
    <p:extLst>
      <p:ext uri="{BB962C8B-B14F-4D97-AF65-F5344CB8AC3E}">
        <p14:creationId xmlns:p14="http://schemas.microsoft.com/office/powerpoint/2010/main" val="308076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65885" y="1138860"/>
            <a:ext cx="3508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2.1. JavaScript en </a:t>
            </a:r>
            <a:r>
              <a:rPr lang="es-ES_tradnl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acci</a:t>
            </a:r>
            <a:r>
              <a:rPr lang="es-ES" sz="2400" dirty="0" err="1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ón</a:t>
            </a:r>
            <a:r>
              <a:rPr lang="es-ES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 </a:t>
            </a:r>
            <a:r>
              <a:rPr lang="mr-IN" sz="2400" dirty="0">
                <a:solidFill>
                  <a:srgbClr val="FFFF00"/>
                </a:solidFill>
                <a:effectLst>
                  <a:glow rad="101600">
                    <a:srgbClr val="002060">
                      <a:alpha val="40000"/>
                    </a:srgbClr>
                  </a:glow>
                </a:effectLst>
              </a:rPr>
              <a:t>…</a:t>
            </a:r>
            <a:endParaRPr lang="es-ES_tradnl" sz="2400" dirty="0">
              <a:solidFill>
                <a:srgbClr val="FFFF00"/>
              </a:solidFill>
              <a:effectLst>
                <a:glow rad="101600">
                  <a:srgbClr val="002060">
                    <a:alpha val="40000"/>
                  </a:srgbClr>
                </a:glow>
              </a:effectLst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248937" y="2509022"/>
            <a:ext cx="6646127" cy="37468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_tradnl" dirty="0" err="1">
                <a:solidFill>
                  <a:schemeClr val="tx1"/>
                </a:solidFill>
              </a:rPr>
              <a:t>var</a:t>
            </a:r>
            <a:r>
              <a:rPr lang="es-ES_tradnl" dirty="0">
                <a:solidFill>
                  <a:schemeClr val="tx1"/>
                </a:solidFill>
              </a:rPr>
              <a:t> para = </a:t>
            </a:r>
            <a:r>
              <a:rPr lang="es-ES_tradnl" dirty="0" err="1">
                <a:solidFill>
                  <a:schemeClr val="tx1"/>
                </a:solidFill>
              </a:rPr>
              <a:t>document.querySelector</a:t>
            </a:r>
            <a:r>
              <a:rPr lang="es-ES_tradnl" dirty="0">
                <a:solidFill>
                  <a:schemeClr val="tx1"/>
                </a:solidFill>
              </a:rPr>
              <a:t>('p'); </a:t>
            </a:r>
          </a:p>
          <a:p>
            <a:endParaRPr lang="es-ES_tradnl" dirty="0">
              <a:solidFill>
                <a:schemeClr val="tx1"/>
              </a:solidFill>
            </a:endParaRPr>
          </a:p>
          <a:p>
            <a:r>
              <a:rPr lang="es-ES_tradnl" dirty="0" err="1">
                <a:solidFill>
                  <a:schemeClr val="tx1"/>
                </a:solidFill>
              </a:rPr>
              <a:t>para.addEventListener</a:t>
            </a:r>
            <a:r>
              <a:rPr lang="es-ES_tradnl" dirty="0">
                <a:solidFill>
                  <a:schemeClr val="tx1"/>
                </a:solidFill>
              </a:rPr>
              <a:t>('</a:t>
            </a:r>
            <a:r>
              <a:rPr lang="es-ES_tradnl" dirty="0" err="1">
                <a:solidFill>
                  <a:schemeClr val="tx1"/>
                </a:solidFill>
              </a:rPr>
              <a:t>click</a:t>
            </a:r>
            <a:r>
              <a:rPr lang="es-ES_tradnl" dirty="0">
                <a:solidFill>
                  <a:schemeClr val="tx1"/>
                </a:solidFill>
              </a:rPr>
              <a:t>', </a:t>
            </a:r>
            <a:r>
              <a:rPr lang="es-ES_tradnl" dirty="0" err="1">
                <a:solidFill>
                  <a:schemeClr val="tx1"/>
                </a:solidFill>
              </a:rPr>
              <a:t>updateName</a:t>
            </a:r>
            <a:r>
              <a:rPr lang="es-ES_tradnl" dirty="0">
                <a:solidFill>
                  <a:schemeClr val="tx1"/>
                </a:solidFill>
              </a:rPr>
              <a:t>); </a:t>
            </a:r>
          </a:p>
          <a:p>
            <a:endParaRPr lang="es-ES_tradnl" dirty="0">
              <a:solidFill>
                <a:schemeClr val="tx1"/>
              </a:solidFill>
            </a:endParaRPr>
          </a:p>
          <a:p>
            <a:r>
              <a:rPr lang="es-ES_tradnl" dirty="0" err="1">
                <a:solidFill>
                  <a:schemeClr val="tx1"/>
                </a:solidFill>
              </a:rPr>
              <a:t>function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updateName</a:t>
            </a:r>
            <a:r>
              <a:rPr lang="es-ES_tradnl" dirty="0">
                <a:solidFill>
                  <a:schemeClr val="tx1"/>
                </a:solidFill>
              </a:rPr>
              <a:t>() { </a:t>
            </a:r>
          </a:p>
          <a:p>
            <a:r>
              <a:rPr lang="es-ES_tradnl" dirty="0">
                <a:solidFill>
                  <a:schemeClr val="tx1"/>
                </a:solidFill>
              </a:rPr>
              <a:t>     </a:t>
            </a:r>
            <a:r>
              <a:rPr lang="es-ES_tradnl" dirty="0" err="1">
                <a:solidFill>
                  <a:schemeClr val="tx1"/>
                </a:solidFill>
              </a:rPr>
              <a:t>var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 dirty="0" err="1">
                <a:solidFill>
                  <a:schemeClr val="tx1"/>
                </a:solidFill>
              </a:rPr>
              <a:t>name</a:t>
            </a:r>
            <a:r>
              <a:rPr lang="es-ES_tradnl" dirty="0">
                <a:solidFill>
                  <a:schemeClr val="tx1"/>
                </a:solidFill>
              </a:rPr>
              <a:t> = </a:t>
            </a:r>
            <a:r>
              <a:rPr lang="es-ES_tradnl" dirty="0" err="1">
                <a:solidFill>
                  <a:schemeClr val="tx1"/>
                </a:solidFill>
              </a:rPr>
              <a:t>prompt</a:t>
            </a:r>
            <a:r>
              <a:rPr lang="es-ES_tradnl" dirty="0">
                <a:solidFill>
                  <a:schemeClr val="tx1"/>
                </a:solidFill>
              </a:rPr>
              <a:t>(‘Introduce tu nombre'); </a:t>
            </a:r>
          </a:p>
          <a:p>
            <a:r>
              <a:rPr lang="es-ES_tradnl" dirty="0">
                <a:solidFill>
                  <a:schemeClr val="tx1"/>
                </a:solidFill>
              </a:rPr>
              <a:t>     </a:t>
            </a:r>
            <a:r>
              <a:rPr lang="es-ES_tradnl" dirty="0" err="1">
                <a:solidFill>
                  <a:schemeClr val="tx1"/>
                </a:solidFill>
              </a:rPr>
              <a:t>para.textContent</a:t>
            </a:r>
            <a:r>
              <a:rPr lang="es-ES_tradnl" dirty="0">
                <a:solidFill>
                  <a:schemeClr val="tx1"/>
                </a:solidFill>
              </a:rPr>
              <a:t> </a:t>
            </a:r>
            <a:r>
              <a:rPr lang="es-ES_tradnl">
                <a:solidFill>
                  <a:schemeClr val="tx1"/>
                </a:solidFill>
              </a:rPr>
              <a:t>= Jugador </a:t>
            </a:r>
            <a:r>
              <a:rPr lang="es-ES_tradnl" dirty="0">
                <a:solidFill>
                  <a:schemeClr val="tx1"/>
                </a:solidFill>
              </a:rPr>
              <a:t>1: ' + </a:t>
            </a:r>
            <a:r>
              <a:rPr lang="es-ES_tradnl" dirty="0" err="1">
                <a:solidFill>
                  <a:schemeClr val="tx1"/>
                </a:solidFill>
              </a:rPr>
              <a:t>name</a:t>
            </a:r>
            <a:r>
              <a:rPr lang="es-ES_tradnl" dirty="0">
                <a:solidFill>
                  <a:schemeClr val="tx1"/>
                </a:solidFill>
              </a:rPr>
              <a:t>; </a:t>
            </a:r>
          </a:p>
          <a:p>
            <a:r>
              <a:rPr lang="es-ES_tradnl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248937" y="2054103"/>
            <a:ext cx="69045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600" dirty="0"/>
              <a:t>y finalmente agregamos JavaScript para implementar comportamiento dinámico:</a:t>
            </a:r>
          </a:p>
        </p:txBody>
      </p:sp>
    </p:spTree>
    <p:extLst>
      <p:ext uri="{BB962C8B-B14F-4D97-AF65-F5344CB8AC3E}">
        <p14:creationId xmlns:p14="http://schemas.microsoft.com/office/powerpoint/2010/main" val="21292204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420</TotalTime>
  <Words>241</Words>
  <Application>Microsoft Macintosh PowerPoint</Application>
  <PresentationFormat>Presentación en pantalla (4:3)</PresentationFormat>
  <Paragraphs>36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Mangal</vt:lpstr>
      <vt:lpstr>Verdana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Jesús Ceballos</cp:lastModifiedBy>
  <cp:revision>46</cp:revision>
  <dcterms:created xsi:type="dcterms:W3CDTF">2019-01-28T17:21:52Z</dcterms:created>
  <dcterms:modified xsi:type="dcterms:W3CDTF">2019-02-07T02:46:38Z</dcterms:modified>
</cp:coreProperties>
</file>

<file path=docProps/thumbnail.jpeg>
</file>